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85" r:id="rId4"/>
    <p:sldId id="266" r:id="rId5"/>
    <p:sldId id="260" r:id="rId6"/>
    <p:sldId id="261" r:id="rId7"/>
    <p:sldId id="262" r:id="rId8"/>
    <p:sldId id="258" r:id="rId9"/>
    <p:sldId id="257" r:id="rId10"/>
    <p:sldId id="286" r:id="rId11"/>
    <p:sldId id="271" r:id="rId12"/>
    <p:sldId id="273" r:id="rId13"/>
    <p:sldId id="263" r:id="rId14"/>
    <p:sldId id="275" r:id="rId15"/>
    <p:sldId id="264" r:id="rId16"/>
    <p:sldId id="265" r:id="rId17"/>
    <p:sldId id="267" r:id="rId18"/>
    <p:sldId id="278" r:id="rId19"/>
    <p:sldId id="269" r:id="rId20"/>
    <p:sldId id="270" r:id="rId21"/>
    <p:sldId id="280" r:id="rId22"/>
    <p:sldId id="284" r:id="rId23"/>
    <p:sldId id="272" r:id="rId24"/>
    <p:sldId id="274" r:id="rId25"/>
    <p:sldId id="282" r:id="rId26"/>
    <p:sldId id="277" r:id="rId27"/>
    <p:sldId id="279" r:id="rId28"/>
    <p:sldId id="268" r:id="rId29"/>
    <p:sldId id="281" r:id="rId30"/>
    <p:sldId id="283" r:id="rId31"/>
    <p:sldId id="27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-20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16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t>11/8/13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t>11/8/13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t>11/8/13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t>11/8/13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54B37DEE-DD7D-514D-837D-E4FE7B5CB843}" type="datetimeFigureOut">
              <a:rPr lang="en-US" smtClean="0"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EA74BC0C-AE1A-2048-809B-14FD3A85104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Los </a:t>
            </a:r>
            <a:r>
              <a:rPr lang="en-US" dirty="0" err="1" smtClean="0"/>
              <a:t>lugares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 </a:t>
            </a:r>
            <a:r>
              <a:rPr lang="en-US" dirty="0" err="1" smtClean="0"/>
              <a:t>Salón</a:t>
            </a:r>
            <a:r>
              <a:rPr lang="en-US" dirty="0" smtClean="0"/>
              <a:t> de </a:t>
            </a:r>
            <a:r>
              <a:rPr lang="en-US" dirty="0" err="1" smtClean="0"/>
              <a:t>Belleza</a:t>
            </a:r>
            <a:endParaRPr lang="en-US" dirty="0"/>
          </a:p>
        </p:txBody>
      </p:sp>
      <p:pic>
        <p:nvPicPr>
          <p:cNvPr id="4" name="Content Placeholder 3" descr="sal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3" b="7633"/>
          <a:stretch>
            <a:fillRect/>
          </a:stretch>
        </p:blipFill>
        <p:spPr>
          <a:xfrm>
            <a:off x="1286233" y="2091614"/>
            <a:ext cx="6774061" cy="4197350"/>
          </a:xfrm>
        </p:spPr>
      </p:pic>
    </p:spTree>
    <p:extLst>
      <p:ext uri="{BB962C8B-B14F-4D97-AF65-F5344CB8AC3E}">
        <p14:creationId xmlns:p14="http://schemas.microsoft.com/office/powerpoint/2010/main" val="4120629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Parque</a:t>
            </a:r>
            <a:endParaRPr lang="en-US" dirty="0"/>
          </a:p>
        </p:txBody>
      </p:sp>
      <p:pic>
        <p:nvPicPr>
          <p:cNvPr id="4" name="Content Placeholder 3" descr="central-park-jewel-in-the-sky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168" r="-4168"/>
          <a:stretch>
            <a:fillRect/>
          </a:stretch>
        </p:blipFill>
        <p:spPr>
          <a:xfrm>
            <a:off x="1284656" y="2119707"/>
            <a:ext cx="6819396" cy="422544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Mezquita</a:t>
            </a:r>
            <a:endParaRPr lang="en-US" dirty="0"/>
          </a:p>
        </p:txBody>
      </p:sp>
      <p:pic>
        <p:nvPicPr>
          <p:cNvPr id="4" name="Content Placeholder 3" descr="mosqu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369" r="-8369"/>
          <a:stretch>
            <a:fillRect/>
          </a:stretch>
        </p:blipFill>
        <p:spPr>
          <a:xfrm>
            <a:off x="1182468" y="2178736"/>
            <a:ext cx="6936182" cy="4297804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Centro </a:t>
            </a:r>
            <a:r>
              <a:rPr lang="en-US" dirty="0" err="1" smtClean="0"/>
              <a:t>Comercial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340909"/>
            <a:ext cx="6604000" cy="389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Sinagoga</a:t>
            </a:r>
            <a:endParaRPr lang="en-US" dirty="0"/>
          </a:p>
        </p:txBody>
      </p:sp>
      <p:pic>
        <p:nvPicPr>
          <p:cNvPr id="4" name="Content Placeholder 3" descr="syn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4" b="3604"/>
          <a:stretch>
            <a:fillRect/>
          </a:stretch>
        </p:blipFill>
        <p:spPr>
          <a:xfrm>
            <a:off x="1172647" y="2141538"/>
            <a:ext cx="6904038" cy="4278312"/>
          </a:xfrm>
        </p:spPr>
      </p:pic>
    </p:spTree>
    <p:extLst>
      <p:ext uri="{BB962C8B-B14F-4D97-AF65-F5344CB8AC3E}">
        <p14:creationId xmlns:p14="http://schemas.microsoft.com/office/powerpoint/2010/main" val="3216519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Aeropuerto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11" y="2451571"/>
            <a:ext cx="6528373" cy="367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Floreria</a:t>
            </a:r>
            <a:endParaRPr lang="en-US" dirty="0"/>
          </a:p>
        </p:txBody>
      </p:sp>
      <p:pic>
        <p:nvPicPr>
          <p:cNvPr id="6" name="Picture 5" descr="caf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6" y="2178706"/>
            <a:ext cx="6452441" cy="4290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Museo</a:t>
            </a:r>
            <a:endParaRPr lang="en-US" dirty="0"/>
          </a:p>
        </p:txBody>
      </p:sp>
      <p:pic>
        <p:nvPicPr>
          <p:cNvPr id="4" name="Content Placeholder 3" descr="museu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255459" y="2153029"/>
            <a:ext cx="6906985" cy="427971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Carnicería</a:t>
            </a:r>
            <a:endParaRPr lang="en-US" dirty="0"/>
          </a:p>
        </p:txBody>
      </p:sp>
      <p:pic>
        <p:nvPicPr>
          <p:cNvPr id="4" name="Content Placeholder 3" descr="butcher-astori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61" b="26861"/>
          <a:stretch>
            <a:fillRect/>
          </a:stretch>
        </p:blipFill>
        <p:spPr>
          <a:xfrm>
            <a:off x="168359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val="1886057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Playa</a:t>
            </a:r>
            <a:endParaRPr lang="en-US" dirty="0"/>
          </a:p>
        </p:txBody>
      </p:sp>
      <p:pic>
        <p:nvPicPr>
          <p:cNvPr id="4" name="Content Placeholder 3" descr="beach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596" r="-7596"/>
          <a:stretch>
            <a:fillRect/>
          </a:stretch>
        </p:blipFill>
        <p:spPr>
          <a:xfrm>
            <a:off x="1240862" y="2160013"/>
            <a:ext cx="6848592" cy="424353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Casa</a:t>
            </a:r>
            <a:endParaRPr lang="en-US" dirty="0"/>
          </a:p>
        </p:txBody>
      </p:sp>
      <p:pic>
        <p:nvPicPr>
          <p:cNvPr id="4" name="Content Placeholder 3" descr="hous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211" r="-10211"/>
          <a:stretch>
            <a:fillRect/>
          </a:stretch>
        </p:blipFill>
        <p:spPr>
          <a:xfrm>
            <a:off x="925286" y="2031998"/>
            <a:ext cx="7195457" cy="445845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Cine</a:t>
            </a:r>
            <a:endParaRPr lang="en-US" dirty="0"/>
          </a:p>
        </p:txBody>
      </p:sp>
      <p:pic>
        <p:nvPicPr>
          <p:cNvPr id="4" name="Content Placeholder 3" descr="cin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743" r="-3743"/>
          <a:stretch>
            <a:fillRect/>
          </a:stretch>
        </p:blipFill>
        <p:spPr>
          <a:xfrm>
            <a:off x="1240861" y="2138430"/>
            <a:ext cx="6906985" cy="427971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l </a:t>
            </a:r>
            <a:r>
              <a:rPr lang="en-US" dirty="0" err="1" smtClean="0"/>
              <a:t>Heladería</a:t>
            </a:r>
            <a:endParaRPr lang="en-US" dirty="0"/>
          </a:p>
        </p:txBody>
      </p:sp>
      <p:pic>
        <p:nvPicPr>
          <p:cNvPr id="4" name="Content Placeholder 3" descr="ic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3" b="8823"/>
          <a:stretch>
            <a:fillRect/>
          </a:stretch>
        </p:blipFill>
        <p:spPr>
          <a:xfrm>
            <a:off x="1318787" y="2180112"/>
            <a:ext cx="6578685" cy="4076291"/>
          </a:xfrm>
        </p:spPr>
      </p:pic>
    </p:spTree>
    <p:extLst>
      <p:ext uri="{BB962C8B-B14F-4D97-AF65-F5344CB8AC3E}">
        <p14:creationId xmlns:p14="http://schemas.microsoft.com/office/powerpoint/2010/main" val="2216207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Acuario</a:t>
            </a:r>
            <a:endParaRPr lang="en-US" dirty="0"/>
          </a:p>
        </p:txBody>
      </p:sp>
      <p:pic>
        <p:nvPicPr>
          <p:cNvPr id="4" name="Content Placeholder 3" descr="aquariu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3" b="2503"/>
          <a:stretch>
            <a:fillRect/>
          </a:stretch>
        </p:blipFill>
        <p:spPr>
          <a:xfrm>
            <a:off x="1351358" y="2150542"/>
            <a:ext cx="6757779" cy="4187262"/>
          </a:xfrm>
        </p:spPr>
      </p:pic>
    </p:spTree>
    <p:extLst>
      <p:ext uri="{BB962C8B-B14F-4D97-AF65-F5344CB8AC3E}">
        <p14:creationId xmlns:p14="http://schemas.microsoft.com/office/powerpoint/2010/main" val="2032586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Plaza</a:t>
            </a:r>
            <a:endParaRPr lang="en-US" dirty="0"/>
          </a:p>
        </p:txBody>
      </p:sp>
      <p:pic>
        <p:nvPicPr>
          <p:cNvPr id="4" name="Content Placeholder 3" descr="plaz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124070" y="2098291"/>
            <a:ext cx="6950780" cy="4306849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Catedra</a:t>
            </a:r>
            <a:r>
              <a:rPr lang="en-US" dirty="0" err="1"/>
              <a:t>l</a:t>
            </a:r>
            <a:endParaRPr lang="en-US" dirty="0"/>
          </a:p>
        </p:txBody>
      </p:sp>
      <p:pic>
        <p:nvPicPr>
          <p:cNvPr id="4" name="Content Placeholder 3" descr="cathedr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2" b="3722"/>
          <a:stretch>
            <a:fillRect/>
          </a:stretch>
        </p:blipFill>
        <p:spPr>
          <a:xfrm>
            <a:off x="1367638" y="2189294"/>
            <a:ext cx="6774061" cy="419735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Correo</a:t>
            </a:r>
            <a:endParaRPr lang="en-US" dirty="0"/>
          </a:p>
        </p:txBody>
      </p:sp>
      <p:pic>
        <p:nvPicPr>
          <p:cNvPr id="4" name="Content Placeholder 3" descr="po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1" b="1521"/>
          <a:stretch>
            <a:fillRect/>
          </a:stretch>
        </p:blipFill>
        <p:spPr>
          <a:xfrm>
            <a:off x="1253674" y="2145952"/>
            <a:ext cx="6660091" cy="4126732"/>
          </a:xfrm>
        </p:spPr>
      </p:pic>
    </p:spTree>
    <p:extLst>
      <p:ext uri="{BB962C8B-B14F-4D97-AF65-F5344CB8AC3E}">
        <p14:creationId xmlns:p14="http://schemas.microsoft.com/office/powerpoint/2010/main" val="4042903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Hospital</a:t>
            </a:r>
            <a:endParaRPr lang="en-US" dirty="0"/>
          </a:p>
        </p:txBody>
      </p:sp>
      <p:pic>
        <p:nvPicPr>
          <p:cNvPr id="4" name="Content Placeholder 3" descr="hospit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5" b="5955"/>
          <a:stretch>
            <a:fillRect/>
          </a:stretch>
        </p:blipFill>
        <p:spPr>
          <a:xfrm>
            <a:off x="1172259" y="2087504"/>
            <a:ext cx="7148531" cy="4429380"/>
          </a:xfrm>
        </p:spPr>
      </p:pic>
    </p:spTree>
    <p:extLst>
      <p:ext uri="{BB962C8B-B14F-4D97-AF65-F5344CB8AC3E}">
        <p14:creationId xmlns:p14="http://schemas.microsoft.com/office/powerpoint/2010/main" val="4161515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Pastelería</a:t>
            </a:r>
            <a:endParaRPr lang="en-US" dirty="0"/>
          </a:p>
        </p:txBody>
      </p:sp>
      <p:pic>
        <p:nvPicPr>
          <p:cNvPr id="4" name="Content Placeholder 3" descr="astoria-pastry-sho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80" r="-6780"/>
          <a:stretch>
            <a:fillRect/>
          </a:stretch>
        </p:blipFill>
        <p:spPr>
          <a:xfrm>
            <a:off x="1335065" y="2237160"/>
            <a:ext cx="6708907" cy="4156980"/>
          </a:xfrm>
        </p:spPr>
      </p:pic>
    </p:spTree>
    <p:extLst>
      <p:ext uri="{BB962C8B-B14F-4D97-AF65-F5344CB8AC3E}">
        <p14:creationId xmlns:p14="http://schemas.microsoft.com/office/powerpoint/2010/main" val="400349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Piscina</a:t>
            </a:r>
            <a:endParaRPr lang="en-US" dirty="0"/>
          </a:p>
        </p:txBody>
      </p:sp>
      <p:pic>
        <p:nvPicPr>
          <p:cNvPr id="4" name="Picture 3" descr="po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38" y="2151827"/>
            <a:ext cx="6467044" cy="4308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Floreria</a:t>
            </a:r>
            <a:endParaRPr lang="en-US" dirty="0"/>
          </a:p>
        </p:txBody>
      </p:sp>
      <p:pic>
        <p:nvPicPr>
          <p:cNvPr id="4" name="Content Placeholder 3" descr="flori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0" b="8650"/>
          <a:stretch>
            <a:fillRect/>
          </a:stretch>
        </p:blipFill>
        <p:spPr>
          <a:xfrm>
            <a:off x="1390526" y="2202728"/>
            <a:ext cx="6489636" cy="4021115"/>
          </a:xfrm>
        </p:spPr>
      </p:pic>
    </p:spTree>
    <p:extLst>
      <p:ext uri="{BB962C8B-B14F-4D97-AF65-F5344CB8AC3E}">
        <p14:creationId xmlns:p14="http://schemas.microsoft.com/office/powerpoint/2010/main" val="1742830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 </a:t>
            </a:r>
            <a:r>
              <a:rPr lang="en-US" dirty="0" err="1"/>
              <a:t>L</a:t>
            </a:r>
            <a:r>
              <a:rPr lang="en-US" dirty="0" err="1" smtClean="0"/>
              <a:t>avandería</a:t>
            </a:r>
            <a:endParaRPr lang="en-US" dirty="0"/>
          </a:p>
        </p:txBody>
      </p:sp>
      <p:pic>
        <p:nvPicPr>
          <p:cNvPr id="4" name="Content Placeholder 3" descr="laundry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8" b="8718"/>
          <a:stretch>
            <a:fillRect/>
          </a:stretch>
        </p:blipFill>
        <p:spPr>
          <a:xfrm>
            <a:off x="1563017" y="2232154"/>
            <a:ext cx="6415872" cy="3975409"/>
          </a:xfrm>
        </p:spPr>
      </p:pic>
    </p:spTree>
    <p:extLst>
      <p:ext uri="{BB962C8B-B14F-4D97-AF65-F5344CB8AC3E}">
        <p14:creationId xmlns:p14="http://schemas.microsoft.com/office/powerpoint/2010/main" val="3510079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Zoologico</a:t>
            </a:r>
            <a:endParaRPr lang="en-US" dirty="0"/>
          </a:p>
        </p:txBody>
      </p:sp>
      <p:pic>
        <p:nvPicPr>
          <p:cNvPr id="4" name="Content Placeholder 3" descr="bronx_zo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" b="855"/>
          <a:stretch>
            <a:fillRect/>
          </a:stretch>
        </p:blipFill>
        <p:spPr>
          <a:xfrm>
            <a:off x="1553341" y="2286000"/>
            <a:ext cx="6197600" cy="3840163"/>
          </a:xfrm>
        </p:spPr>
      </p:pic>
    </p:spTree>
    <p:extLst>
      <p:ext uri="{BB962C8B-B14F-4D97-AF65-F5344CB8AC3E}">
        <p14:creationId xmlns:p14="http://schemas.microsoft.com/office/powerpoint/2010/main" val="486122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Templo</a:t>
            </a:r>
            <a:endParaRPr lang="en-US" dirty="0"/>
          </a:p>
        </p:txBody>
      </p:sp>
      <p:pic>
        <p:nvPicPr>
          <p:cNvPr id="4" name="Content Placeholder 3" descr="800px-11_Temple_of_Heave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9" b="3499"/>
          <a:stretch>
            <a:fillRect/>
          </a:stretch>
        </p:blipFill>
        <p:spPr>
          <a:xfrm>
            <a:off x="1383918" y="2142748"/>
            <a:ext cx="6822905" cy="4227615"/>
          </a:xfrm>
        </p:spPr>
      </p:pic>
    </p:spTree>
    <p:extLst>
      <p:ext uri="{BB962C8B-B14F-4D97-AF65-F5344CB8AC3E}">
        <p14:creationId xmlns:p14="http://schemas.microsoft.com/office/powerpoint/2010/main" val="36511276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Restaurante</a:t>
            </a:r>
            <a:endParaRPr lang="en-US" dirty="0"/>
          </a:p>
        </p:txBody>
      </p:sp>
      <p:pic>
        <p:nvPicPr>
          <p:cNvPr id="5" name="Picture 4" descr="restaur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9" y="2097768"/>
            <a:ext cx="6569228" cy="437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Banco</a:t>
            </a:r>
            <a:endParaRPr lang="en-US" dirty="0"/>
          </a:p>
        </p:txBody>
      </p:sp>
      <p:pic>
        <p:nvPicPr>
          <p:cNvPr id="5" name="Content Placeholder 4" descr="bank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" r="4677"/>
          <a:stretch>
            <a:fillRect/>
          </a:stretch>
        </p:blipFill>
        <p:spPr>
          <a:xfrm>
            <a:off x="1269954" y="2184702"/>
            <a:ext cx="6676373" cy="413682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Farmacia</a:t>
            </a:r>
            <a:endParaRPr lang="en-US" dirty="0"/>
          </a:p>
        </p:txBody>
      </p:sp>
      <p:pic>
        <p:nvPicPr>
          <p:cNvPr id="5" name="Content Placeholder 4" descr="phar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3" b="8473"/>
          <a:stretch>
            <a:fillRect/>
          </a:stretch>
        </p:blipFill>
        <p:spPr>
          <a:xfrm>
            <a:off x="1351359" y="2207174"/>
            <a:ext cx="6692654" cy="4146909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Supermercado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513" y="2203016"/>
            <a:ext cx="6208184" cy="4261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Hotel</a:t>
            </a:r>
            <a:endParaRPr lang="en-US" dirty="0"/>
          </a:p>
        </p:txBody>
      </p:sp>
      <p:pic>
        <p:nvPicPr>
          <p:cNvPr id="5" name="Content Placeholder 4" descr="hote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8" b="3528"/>
          <a:stretch>
            <a:fillRect/>
          </a:stretch>
        </p:blipFill>
        <p:spPr>
          <a:xfrm>
            <a:off x="1335076" y="2130366"/>
            <a:ext cx="6790342" cy="4207438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 </a:t>
            </a:r>
            <a:r>
              <a:rPr lang="en-US" dirty="0" err="1" smtClean="0"/>
              <a:t>Panadería</a:t>
            </a:r>
            <a:endParaRPr lang="en-US" dirty="0"/>
          </a:p>
        </p:txBody>
      </p:sp>
      <p:pic>
        <p:nvPicPr>
          <p:cNvPr id="5" name="Content Placeholder 4" descr="bak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5" b="3565"/>
          <a:stretch>
            <a:fillRect/>
          </a:stretch>
        </p:blipFill>
        <p:spPr>
          <a:xfrm>
            <a:off x="1286233" y="2136558"/>
            <a:ext cx="6806623" cy="421752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147</TotalTime>
  <Words>65</Words>
  <Application>Microsoft Macintosh PowerPoint</Application>
  <PresentationFormat>On-screen Show (4:3)</PresentationFormat>
  <Paragraphs>31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Codex</vt:lpstr>
      <vt:lpstr>Los lugares</vt:lpstr>
      <vt:lpstr>La Casa</vt:lpstr>
      <vt:lpstr>La Lavandería</vt:lpstr>
      <vt:lpstr>El Restaurante</vt:lpstr>
      <vt:lpstr>El Banco</vt:lpstr>
      <vt:lpstr>La Farmacia</vt:lpstr>
      <vt:lpstr>El Supermercado</vt:lpstr>
      <vt:lpstr>El Hotel</vt:lpstr>
      <vt:lpstr>La Panadería</vt:lpstr>
      <vt:lpstr>El Salón de Belleza</vt:lpstr>
      <vt:lpstr>El Parque</vt:lpstr>
      <vt:lpstr>La Mezquita</vt:lpstr>
      <vt:lpstr>El Centro Comercial</vt:lpstr>
      <vt:lpstr>La Sinagoga</vt:lpstr>
      <vt:lpstr>El Aeropuerto </vt:lpstr>
      <vt:lpstr>La Floreria</vt:lpstr>
      <vt:lpstr>El Museo</vt:lpstr>
      <vt:lpstr>La Carnicería</vt:lpstr>
      <vt:lpstr>La Playa</vt:lpstr>
      <vt:lpstr>El Cine</vt:lpstr>
      <vt:lpstr>El Heladería</vt:lpstr>
      <vt:lpstr>El Acuario</vt:lpstr>
      <vt:lpstr>La Plaza</vt:lpstr>
      <vt:lpstr>El Catedral</vt:lpstr>
      <vt:lpstr>El Correo</vt:lpstr>
      <vt:lpstr>El Hospital</vt:lpstr>
      <vt:lpstr>La Pastelería</vt:lpstr>
      <vt:lpstr>La Piscina</vt:lpstr>
      <vt:lpstr>La Floreria</vt:lpstr>
      <vt:lpstr>El Zoologico</vt:lpstr>
      <vt:lpstr>El Templo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lugares</dc:title>
  <dc:creator>NYCDOE</dc:creator>
  <cp:lastModifiedBy>User</cp:lastModifiedBy>
  <cp:revision>8</cp:revision>
  <dcterms:created xsi:type="dcterms:W3CDTF">2013-11-04T00:24:29Z</dcterms:created>
  <dcterms:modified xsi:type="dcterms:W3CDTF">2013-11-08T19:18:07Z</dcterms:modified>
</cp:coreProperties>
</file>